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8" r:id="rId2"/>
    <p:sldId id="341" r:id="rId3"/>
    <p:sldId id="353" r:id="rId4"/>
    <p:sldId id="351" r:id="rId5"/>
    <p:sldId id="354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55" r:id="rId21"/>
    <p:sldId id="356" r:id="rId22"/>
    <p:sldId id="35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DBC4A-7A3A-45C3-89D0-997B1FCDA77B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B842A-2534-4850-9978-F4096A9412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3617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B842A-2534-4850-9978-F4096A9412E0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87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244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619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159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998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9256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291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117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2518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947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514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0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79617-6FAE-4A1F-BF66-080297E5F6EC}" type="datetimeFigureOut">
              <a:rPr lang="en-AU" smtClean="0"/>
              <a:t>21/06/2019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39C91-28BA-4BBF-8F9D-1DD34D780D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474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9.png"/><Relationship Id="rId7" Type="http://schemas.openxmlformats.org/officeDocument/2006/relationships/image" Target="../media/image41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5" Type="http://schemas.openxmlformats.org/officeDocument/2006/relationships/image" Target="../media/image14.tiff"/><Relationship Id="rId4" Type="http://schemas.openxmlformats.org/officeDocument/2006/relationships/image" Target="../media/image4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4.bp.blogspot.com/-mwI9gGAmvMA/VXB_T6SQDpI/AAAAAAAAG-k/OgNEMPX20wU/s1600/HOLY%2BEUCHARIST%2B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ung Doan\Pictures\hinh cut\thanh the 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49" y="1746187"/>
            <a:ext cx="3200400" cy="514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4176398"/>
            <a:ext cx="5791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Most Holy Body and Blood of Christ - (</a:t>
            </a:r>
            <a:r>
              <a:rPr lang="en-AU" sz="42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Corpus Christi</a:t>
            </a:r>
            <a:r>
              <a:rPr lang="en-AU" sz="4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- Year C</a:t>
            </a:r>
          </a:p>
        </p:txBody>
      </p:sp>
      <p:sp>
        <p:nvSpPr>
          <p:cNvPr id="5" name="Rectangle 4"/>
          <p:cNvSpPr/>
          <p:nvPr/>
        </p:nvSpPr>
        <p:spPr>
          <a:xfrm>
            <a:off x="141668" y="198549"/>
            <a:ext cx="898201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AU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AU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4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4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AU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4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2345" y="6180892"/>
            <a:ext cx="25346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800" dirty="0" smtClean="0">
                <a:solidFill>
                  <a:schemeClr val="bg1"/>
                </a:solidFill>
              </a:rPr>
              <a:t>23/06/2019</a:t>
            </a:r>
            <a:endParaRPr lang="en-AU" sz="3800" dirty="0">
              <a:solidFill>
                <a:schemeClr val="bg1"/>
              </a:solidFill>
            </a:endParaRPr>
          </a:p>
        </p:txBody>
      </p:sp>
      <p:pic>
        <p:nvPicPr>
          <p:cNvPr id="7" name="Picture 6" descr="horr026"/>
          <p:cNvPicPr>
            <a:picLocks noChangeAspect="1" noChangeArrowheads="1" noCrop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58" y="4176398"/>
            <a:ext cx="229981" cy="86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JOSEPH HUNG\Pictures\Pictures\tai lieu tu Hp 07-10-17\Pictures\hinh cut\form HP bluetooth\banh thanh 1c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93" y="1493949"/>
            <a:ext cx="2209800" cy="219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72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425" y="6189927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"Chính anh em hãy cho họ ăn</a:t>
            </a:r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A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A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4337" y="5253718"/>
            <a:ext cx="795115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‘Give them something to eat yourselves.’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455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4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5804915"/>
            <a:ext cx="297119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they said, </a:t>
            </a:r>
            <a:endParaRPr lang="en-AU" sz="34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7213" y="5751907"/>
            <a:ext cx="319189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Các ông đáp: </a:t>
            </a:r>
            <a:endParaRPr lang="en-AU" sz="3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17"/>
            <a:ext cx="9124950" cy="457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7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069" y="0"/>
            <a:ext cx="87849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‘We have no more than five loaves and two fish, unless we are to go ourselves and buy food for all these people.’ </a:t>
            </a:r>
            <a:endParaRPr lang="en-AU" sz="34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304" y="5223911"/>
            <a:ext cx="87849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"Chúng con chỉ có vỏn vẹn năm cái bánh và hai con cá, trừ phi chính chúng con phải đi mua thức ăn cho cả đám dân này."</a:t>
            </a:r>
            <a:endParaRPr lang="en-A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1993"/>
            <a:ext cx="4772868" cy="357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45428"/>
            <a:ext cx="5338393" cy="360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50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340" y="6093296"/>
            <a:ext cx="845135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thật có tới chừng năm ngàn đàn ông. </a:t>
            </a:r>
            <a:endParaRPr lang="en-A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8160" y="5334000"/>
            <a:ext cx="82157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there were about five thousand men.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304" cy="459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5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0999" y="4114800"/>
            <a:ext cx="4940121" cy="2767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nói với các môn đệ: "Anh em hãy bảo họ ngồi thành từng nhóm khoảng năm mươi người một."</a:t>
            </a:r>
            <a:endParaRPr lang="en-A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004" y="4114800"/>
            <a:ext cx="392817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he said to his disciples, ‘Get them to sit down in parties of about fifty.’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313"/>
            <a:ext cx="8154808" cy="407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2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8769" y="4800600"/>
            <a:ext cx="437948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môn đệ làm y như vậy, và bảo mọi người ngồi xuống.</a:t>
            </a:r>
            <a:endParaRPr lang="en-A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4671390"/>
            <a:ext cx="3725429" cy="1717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did so and made them all sit down.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"/>
            <a:ext cx="9144001" cy="463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256" y="4662007"/>
            <a:ext cx="435648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 took the five loaves and the two fish, raised his eyes to heaven,</a:t>
            </a:r>
            <a:endParaRPr lang="en-AU" sz="3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05765" y="4605173"/>
            <a:ext cx="446424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Đức Giê-su cầm lấy năm cái bánh và hai con cá, ngước mắt lên trời,</a:t>
            </a:r>
            <a:endParaRPr lang="en-AU" sz="3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78"/>
            <a:ext cx="9167191" cy="455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0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784" y="162002"/>
            <a:ext cx="310712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said the blessing over them; then he broke them and handed them to his disciples to distribute among the crowd. </a:t>
            </a:r>
            <a:endParaRPr lang="en-AU" sz="34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5681668"/>
            <a:ext cx="8229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 lời chúc tụng, bẻ ra và trao cho môn đệ để các ông dọn ra cho đám đông.</a:t>
            </a:r>
            <a:endParaRPr lang="en-A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10" y="-33129"/>
            <a:ext cx="5594389" cy="571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2600" y="1098298"/>
            <a:ext cx="297031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all ate as much as they wanted, </a:t>
            </a:r>
            <a:endParaRPr lang="en-AU" sz="3400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845" y="5117266"/>
            <a:ext cx="314567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 người đều ăn, và ai nấy được no nê. </a:t>
            </a:r>
            <a:endParaRPr lang="en-AU" sz="3400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16" y="3876575"/>
            <a:ext cx="5968423" cy="29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00"/>
            <a:ext cx="5177583" cy="38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1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006" y="4741050"/>
            <a:ext cx="443924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when the scraps remaining were collected they filled twelve baskets….</a:t>
            </a:r>
            <a:endParaRPr lang="en-AU" sz="34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9600" y="5162877"/>
            <a:ext cx="47244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miếng vụn còn thừa, người ta thu lại được mười hai thúng…</a:t>
            </a:r>
            <a:r>
              <a:rPr lang="en-A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2" name="Picture 2" descr="https://www.lds.org/bc/content/bible-videos/videos/feeding-5000/images/abundance-of-bread-and-fis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-8085"/>
            <a:ext cx="7273132" cy="48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0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3.bp.blogspot.com/-pZAdScSNZCk/VXB_7YSSlyI/AAAAAAAAG-0/3ikzQcN19C4/s1600/HOLY%2BEUCHARIST%2B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SEPH HUNG\Pictures\Pictures\tai lieu tu Hp 07-10-17\Pictures\hinh cut\chua 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48128"/>
            <a:ext cx="4571999" cy="448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40299" y="76200"/>
            <a:ext cx="5791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Most Holy Body and Blood of Christ - (</a:t>
            </a:r>
            <a:r>
              <a:rPr lang="en-AU" sz="4200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Corpus Christi</a:t>
            </a:r>
            <a:r>
              <a:rPr lang="en-AU" sz="4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- Year C</a:t>
            </a:r>
          </a:p>
        </p:txBody>
      </p:sp>
      <p:sp>
        <p:nvSpPr>
          <p:cNvPr id="5" name="Rectangle 4"/>
          <p:cNvSpPr/>
          <p:nvPr/>
        </p:nvSpPr>
        <p:spPr>
          <a:xfrm>
            <a:off x="3669328" y="2362200"/>
            <a:ext cx="54660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AU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AU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4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4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AU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4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9202" y="6139035"/>
            <a:ext cx="25346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800" dirty="0" smtClean="0">
                <a:solidFill>
                  <a:schemeClr val="bg1"/>
                </a:solidFill>
              </a:rPr>
              <a:t>23/06/2019</a:t>
            </a:r>
            <a:endParaRPr lang="en-AU" sz="3800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Users\JOSEPH HUNG\Pictures\Pictures\tai lieu tu Hp 07-10-17\Pictures\hinh cut\chen thanh 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26" y="5029199"/>
            <a:ext cx="1002507" cy="180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OSEPH HUNG\Pictures\Pictures\tai lieu tu Hp 07-10-17\Pictures\hinh cut\ba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397876"/>
            <a:ext cx="1002507" cy="9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OSEPH HUNG\Pictures\Pictures\tai lieu tu Hp 07-10-17\Pictures\hinh cut\form HP bluetooth\banh thanh 1d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6431"/>
            <a:ext cx="115570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OSEPH HUNG\Pictures\Pictures\tai lieu tu Hp 07-10-17\Pictures\hinh cut\form HP bluetooth\banh thanh 1f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29" y="3830057"/>
            <a:ext cx="1072300" cy="10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07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SEPH HUNG\Pictures\new\dat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OSEPH HUNG\Pictures\Pictures\tai lieu tu Hp 07-10-17\Pictures\hinh cut\5 chiec banh va 2 con ca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"/>
            <a:ext cx="2753694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\Pictures\Pictures\tai lieu tu Hp 07-10-17\Pictures\hinh cut\form HP bluetooth\dan chung 1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45" y="2775934"/>
            <a:ext cx="91440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JOSEPH HUNG\Pictures\Pictures\tai lieu tu Hp 07-10-17\Pictures\hinh cut\5 chiec banh va 2 con ca ( phero 1 )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1729077" cy="327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-3220"/>
            <a:ext cx="5105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Most Holy Body and Blood of Christ </a:t>
            </a:r>
            <a:r>
              <a:rPr lang="en-AU" sz="4200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Year </a:t>
            </a:r>
            <a:r>
              <a:rPr lang="en-AU" sz="4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860202"/>
            <a:ext cx="5032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AU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AU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4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4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AU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4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esaggio erba pianta campo azienda agricola prato prato prateria collina fiore primavera verde raccolto pascolo agricoltura pianura Fiore di campo prateria altopiano Natura ecosistema steppa area rurale famiglia di er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7" y="0"/>
            <a:ext cx="9148417" cy="686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OSEPH HUNG\Pictures\Pictures\tai lieu tu Hp 07-10-17\Pictures\hinh cut\5 chiec banh va 2 con ca 1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01" y="765148"/>
            <a:ext cx="2202386" cy="315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:\Users\JOSEPH HUNG\Pictures\Pictures\tai lieu tu Hp 07-10-17\Pictures\hinh cut\chua 1d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08" y="584200"/>
            <a:ext cx="1873736" cy="412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JOSEPH HUNG\Pictures\Pictures\tai lieu tu Hp 07-10-17\Pictures\hinh cut\5 chiec banh va 2 con ca ( phero 1 )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3319" y="1026394"/>
            <a:ext cx="1804242" cy="341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OSEPH HUNG\Pictures\Pictures\tai lieu tu Hp 07-10-17\Pictures\hinh cut\form HP bluetooth\dan chung 1a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45" y="2775934"/>
            <a:ext cx="91440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758" y="914400"/>
            <a:ext cx="4114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dirty="0">
                <a:latin typeface="Tahoma" pitchFamily="34" charset="0"/>
                <a:ea typeface="Tahoma" pitchFamily="34" charset="0"/>
                <a:cs typeface="Tahoma" pitchFamily="34" charset="0"/>
              </a:rPr>
              <a:t>The Most Holy Body and Blood </a:t>
            </a:r>
            <a:r>
              <a:rPr lang="en-AU" sz="4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Christ </a:t>
            </a:r>
            <a:r>
              <a:rPr lang="en-AU" sz="4200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-Year </a:t>
            </a:r>
            <a:r>
              <a:rPr lang="en-AU" sz="4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219630" y="-18246"/>
            <a:ext cx="87412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A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country and s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JOSEPH HUNG\Pictures\Pictures\tai lieu tu Hp 07-10-17\Pictures\hinh cut\form HP bluetooth\dan chung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OSEPH HUNG\Pictures\Pictures\tai lieu tu Hp 07-10-17\Pictures\hinh cut\5 chiec banh va 2 con ca 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871"/>
            <a:ext cx="3025688" cy="544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JOSEPH HUNG\Pictures\Pictures\tai lieu tu Hp 07-10-17\Pictures\hinh cut\5 chiec banh va 2 con ca ( phero 1 )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2692"/>
            <a:ext cx="1828800" cy="34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05400" y="39363"/>
            <a:ext cx="403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4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Most Holy Body and Blood of Christ - </a:t>
            </a:r>
            <a:r>
              <a:rPr lang="en-AU" sz="4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Year </a:t>
            </a:r>
            <a:r>
              <a:rPr lang="en-AU" sz="4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28555" y="30777"/>
            <a:ext cx="50822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4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AU" sz="4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AU" sz="4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4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4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4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AU" sz="4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4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9202" y="6139035"/>
            <a:ext cx="25346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800" dirty="0" smtClean="0"/>
              <a:t>23/06/2019</a:t>
            </a:r>
            <a:endParaRPr lang="en-AU" sz="3800" dirty="0"/>
          </a:p>
        </p:txBody>
      </p:sp>
    </p:spTree>
    <p:extLst>
      <p:ext uri="{BB962C8B-B14F-4D97-AF65-F5344CB8AC3E}">
        <p14:creationId xmlns:p14="http://schemas.microsoft.com/office/powerpoint/2010/main" val="28984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25024" y="3124200"/>
            <a:ext cx="533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AU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AU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4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4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AU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4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800" y="0"/>
            <a:ext cx="5791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dirty="0">
                <a:latin typeface="Tahoma" pitchFamily="34" charset="0"/>
                <a:ea typeface="Tahoma" pitchFamily="34" charset="0"/>
                <a:cs typeface="Tahoma" pitchFamily="34" charset="0"/>
              </a:rPr>
              <a:t>The Most Holy Body and Blood of Christ </a:t>
            </a:r>
            <a:r>
              <a:rPr lang="en-AU" sz="42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(</a:t>
            </a:r>
            <a:r>
              <a:rPr lang="en-AU" sz="4200" dirty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Corpus Christi</a:t>
            </a:r>
            <a:r>
              <a:rPr lang="en-AU" sz="42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- </a:t>
            </a:r>
            <a:r>
              <a:rPr lang="en-AU" sz="4200" dirty="0">
                <a:latin typeface="Tahoma" pitchFamily="34" charset="0"/>
                <a:ea typeface="Tahoma" pitchFamily="34" charset="0"/>
                <a:cs typeface="Tahoma" pitchFamily="34" charset="0"/>
              </a:rPr>
              <a:t>Year C</a:t>
            </a:r>
          </a:p>
        </p:txBody>
      </p:sp>
      <p:pic>
        <p:nvPicPr>
          <p:cNvPr id="7" name="Picture 6" descr="C:\Users\Joseph Hung\Pictures\tai lieu tu Hp 07-10-17\Pictures\hinh cut\New Folder (2)\chinh nho nguoi voi nguoi.tif">
            <a:extLst>
              <a:ext uri="{FF2B5EF4-FFF2-40B4-BE49-F238E27FC236}">
                <a16:creationId xmlns:a16="http://schemas.microsoft.com/office/drawing/2014/main" xmlns="" id="{7DE10339-0873-4DF2-BDDA-6DC757355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48" y="229107"/>
            <a:ext cx="4419600" cy="661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29202" y="6139035"/>
            <a:ext cx="25346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800" dirty="0" smtClean="0"/>
              <a:t>23/06/2019</a:t>
            </a:r>
            <a:endParaRPr lang="en-AU" sz="3800" dirty="0"/>
          </a:p>
        </p:txBody>
      </p:sp>
    </p:spTree>
    <p:extLst>
      <p:ext uri="{BB962C8B-B14F-4D97-AF65-F5344CB8AC3E}">
        <p14:creationId xmlns:p14="http://schemas.microsoft.com/office/powerpoint/2010/main" val="29403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JOSEPH HUNG\Pictures\Pictures\tai lieu tu Hp 07-10-17\Pictures\hinh cut\5 chiec banh va 2 con ca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15772"/>
            <a:ext cx="3025688" cy="544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0"/>
            <a:ext cx="8725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dirty="0">
                <a:latin typeface="Tahoma" pitchFamily="34" charset="0"/>
                <a:ea typeface="Tahoma" pitchFamily="34" charset="0"/>
                <a:cs typeface="Tahoma" pitchFamily="34" charset="0"/>
              </a:rPr>
              <a:t>The Most Holy Body and Blood of Christ </a:t>
            </a:r>
            <a:r>
              <a:rPr lang="en-AU" sz="4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Year </a:t>
            </a:r>
            <a:r>
              <a:rPr lang="en-AU" sz="4200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481502" y="6108604"/>
            <a:ext cx="8359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4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AU" sz="4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AU" sz="4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4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4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4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4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AU" sz="4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AU" sz="4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6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SEPH HUNG\Pictures\new\troi moi 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34861" y="1628507"/>
            <a:ext cx="3424694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800" b="1" dirty="0"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800" b="1" dirty="0" smtClean="0">
                <a:latin typeface="Times New Roman" pitchFamily="18" charset="0"/>
                <a:cs typeface="Times New Roman" pitchFamily="18" charset="0"/>
              </a:rPr>
              <a:t>Luke</a:t>
            </a:r>
          </a:p>
          <a:p>
            <a:pPr algn="ctr"/>
            <a:r>
              <a:rPr lang="en-AU" sz="3800" b="1" dirty="0" smtClean="0">
                <a:latin typeface="Times New Roman" pitchFamily="18" charset="0"/>
                <a:cs typeface="Times New Roman" pitchFamily="18" charset="0"/>
              </a:rPr>
              <a:t>9:11-17</a:t>
            </a:r>
            <a:endParaRPr lang="en-AU" sz="3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Luca</a:t>
            </a:r>
            <a:endParaRPr lang="en-AU" sz="3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9:11-17</a:t>
            </a:r>
            <a:endParaRPr lang="en-AU" sz="3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Hung Doan\Pictures\cha quang\mat nhat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93" y="455599"/>
            <a:ext cx="3295650" cy="764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JOSEPH HUNG\Pictures\Pictures\tai lieu tu Hp 07-10-17\Pictures\hinh cut\form HP bluetooth\banh tha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68" y="2550238"/>
            <a:ext cx="919064" cy="92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jesus christ on the cross catholi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08" y="4975938"/>
            <a:ext cx="5410200" cy="206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73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8409" y="3616407"/>
            <a:ext cx="398559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</a:t>
            </a:r>
            <a:r>
              <a:rPr lang="en-A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 </a:t>
            </a:r>
            <a:r>
              <a:rPr lang="vi-V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 </a:t>
            </a:r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r>
              <a:rPr lang="en-A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AU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</a:t>
            </a:r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Nước Thiên Chúa và chữa lành những ai cần được chữa.</a:t>
            </a:r>
            <a:endParaRPr lang="en-A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390" y="3636285"/>
            <a:ext cx="485681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made the crowds welcome and talked to them about the kingdom of God; and he cured those who were in need of healing.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7206284" cy="364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78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4632" y="4610637"/>
            <a:ext cx="4776202" cy="2247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 đã bắt đầu tàn. Nhóm Mười Hai đến bên Đức Giê-su thưa Người rằng: </a:t>
            </a:r>
            <a:endParaRPr lang="en-AU" sz="3400" dirty="0"/>
          </a:p>
        </p:txBody>
      </p:sp>
      <p:sp>
        <p:nvSpPr>
          <p:cNvPr id="3" name="Rectangle 2"/>
          <p:cNvSpPr/>
          <p:nvPr/>
        </p:nvSpPr>
        <p:spPr>
          <a:xfrm>
            <a:off x="100614" y="5024538"/>
            <a:ext cx="447401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late afternoon when the Twelve came to him and said,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728" cy="456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47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1545" y="3800843"/>
            <a:ext cx="636167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"Xin Thầy cho đám đông về, để họ vào các làng mạc nông trại quanh đây, tìm chỗ trọ và kiếm thức ăn, vì nơi chúng ta đang ở đây là nơi hoang vắng."</a:t>
            </a:r>
            <a:endParaRPr lang="en-AU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42" y="138302"/>
            <a:ext cx="276415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‘Send the people away, and they can go to the villages and farms round about to find lodging and food; for we are in a lonely place here.’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6626"/>
            <a:ext cx="6510758" cy="324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9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8575" y="5560959"/>
            <a:ext cx="330571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</a:t>
            </a:r>
            <a:r>
              <a:rPr lang="en-AU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AU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5560959"/>
            <a:ext cx="240636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replied,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90"/>
            <a:ext cx="9172054" cy="454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54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610</Words>
  <Application>Microsoft Office PowerPoint</Application>
  <PresentationFormat>On-screen Show (4:3)</PresentationFormat>
  <Paragraphs>53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Dat Phung</cp:lastModifiedBy>
  <cp:revision>60</cp:revision>
  <dcterms:created xsi:type="dcterms:W3CDTF">2019-01-21T03:01:38Z</dcterms:created>
  <dcterms:modified xsi:type="dcterms:W3CDTF">2019-06-21T00:57:20Z</dcterms:modified>
</cp:coreProperties>
</file>